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3947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9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5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3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3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5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0D32-F8A8-4E29-BCC1-5F3F6AA7694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0E02-AE72-46A5-A456-38E0558A8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9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806450"/>
            <a:ext cx="64897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84794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927100"/>
            <a:ext cx="6477000" cy="1028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24056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0" y="704850"/>
            <a:ext cx="65405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81709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908050"/>
            <a:ext cx="6604000" cy="1066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88733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692150"/>
            <a:ext cx="5651500" cy="251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50429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577850"/>
            <a:ext cx="6731000" cy="4114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4785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419100"/>
            <a:ext cx="5776468" cy="47026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81896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850" y="419100"/>
            <a:ext cx="7644511" cy="531736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53606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508000"/>
            <a:ext cx="6845300" cy="2882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06704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901700"/>
            <a:ext cx="8229600" cy="3187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61841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431800"/>
            <a:ext cx="6705600" cy="4749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26723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"/>
            <a:ext cx="6908800" cy="3200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33439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Jon Treby</cp:lastModifiedBy>
  <cp:revision>1</cp:revision>
  <dcterms:created xsi:type="dcterms:W3CDTF">2012-08-30T13:48:38Z</dcterms:created>
  <dcterms:modified xsi:type="dcterms:W3CDTF">2012-08-30T13:48:41Z</dcterms:modified>
</cp:coreProperties>
</file>