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160000" cy="8394700"/>
  <p:notesSz cx="6858000" cy="9144000"/>
  <p:embeddedFontLst>
    <p:embeddedFont>
      <p:font typeface="Calibri" pitchFamily="34" charset="0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07800"/>
            <a:ext cx="8636000" cy="17994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56997"/>
            <a:ext cx="7112000" cy="2145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9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1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36179"/>
            <a:ext cx="2286000" cy="71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36179"/>
            <a:ext cx="6688667" cy="71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04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5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394374"/>
            <a:ext cx="8636000" cy="1667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558033"/>
            <a:ext cx="8636000" cy="18363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532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534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79092"/>
            <a:ext cx="4489098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662208"/>
            <a:ext cx="4489098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879092"/>
            <a:ext cx="4490861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662208"/>
            <a:ext cx="4490861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88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31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4234"/>
            <a:ext cx="3342570" cy="1422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34235"/>
            <a:ext cx="5679722" cy="7164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756670"/>
            <a:ext cx="3342570" cy="5742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05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876290"/>
            <a:ext cx="6096000" cy="6937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50082"/>
            <a:ext cx="6096000" cy="50368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570019"/>
            <a:ext cx="6096000" cy="985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0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36177"/>
            <a:ext cx="9144000" cy="1399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58765"/>
            <a:ext cx="9144000" cy="55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0D32-F8A8-4E29-BCC1-5F3F6AA76945}" type="datetimeFigureOut">
              <a:rPr lang="en-GB" smtClean="0"/>
              <a:t>30/08/2012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780645"/>
            <a:ext cx="3217333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80E02-AE72-46A5-A456-38E0558A82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69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50" y="806450"/>
            <a:ext cx="6489700" cy="2133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847943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927100"/>
            <a:ext cx="6477000" cy="10287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24056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50" y="704850"/>
            <a:ext cx="6540500" cy="787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817093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908050"/>
            <a:ext cx="6604000" cy="1066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88733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050" y="692150"/>
            <a:ext cx="5651500" cy="25146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50429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577850"/>
            <a:ext cx="6731000" cy="4114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4785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419100"/>
            <a:ext cx="5776468" cy="4702683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81896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850" y="419100"/>
            <a:ext cx="7644511" cy="5317363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53606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050" y="508000"/>
            <a:ext cx="6845300" cy="28829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06704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901700"/>
            <a:ext cx="8229600" cy="31877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618414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431800"/>
            <a:ext cx="6705600" cy="47498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4267235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EE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" y="615950"/>
            <a:ext cx="6908800" cy="32004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334393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Jon Treby</cp:lastModifiedBy>
  <cp:revision>1</cp:revision>
  <dcterms:created xsi:type="dcterms:W3CDTF">2012-08-30T13:48:38Z</dcterms:created>
  <dcterms:modified xsi:type="dcterms:W3CDTF">2012-08-30T13:48:41Z</dcterms:modified>
</cp:coreProperties>
</file>